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0" r:id="rId3"/>
    <p:sldId id="264" r:id="rId4"/>
    <p:sldId id="261" r:id="rId5"/>
    <p:sldId id="265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FFCC"/>
    <a:srgbClr val="FFFF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410" autoAdjust="0"/>
  </p:normalViewPr>
  <p:slideViewPr>
    <p:cSldViewPr snapToGrid="0">
      <p:cViewPr varScale="1">
        <p:scale>
          <a:sx n="50" d="100"/>
          <a:sy n="50" d="100"/>
        </p:scale>
        <p:origin x="4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C21D96-D5E3-41AC-8FC4-12CB3A23463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A23AC2-5F46-4B1F-9B09-9D5D88FB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8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F67F4-BF99-48AB-BF2F-20B01C3C45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99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F67F4-BF99-48AB-BF2F-20B01C3C45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4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7F2-2DB9-4666-9205-6BC7C94CB91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988D-CA4A-4F20-B1E2-42925FD2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0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7F2-2DB9-4666-9205-6BC7C94CB91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988D-CA4A-4F20-B1E2-42925FD2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6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7F2-2DB9-4666-9205-6BC7C94CB91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988D-CA4A-4F20-B1E2-42925FD2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0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7F2-2DB9-4666-9205-6BC7C94CB91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988D-CA4A-4F20-B1E2-42925FD2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1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7F2-2DB9-4666-9205-6BC7C94CB91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988D-CA4A-4F20-B1E2-42925FD2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5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7F2-2DB9-4666-9205-6BC7C94CB91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988D-CA4A-4F20-B1E2-42925FD2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3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7F2-2DB9-4666-9205-6BC7C94CB91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988D-CA4A-4F20-B1E2-42925FD2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7F2-2DB9-4666-9205-6BC7C94CB91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988D-CA4A-4F20-B1E2-42925FD2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4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7F2-2DB9-4666-9205-6BC7C94CB91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988D-CA4A-4F20-B1E2-42925FD2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3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7F2-2DB9-4666-9205-6BC7C94CB91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988D-CA4A-4F20-B1E2-42925FD2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3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7F2-2DB9-4666-9205-6BC7C94CB91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988D-CA4A-4F20-B1E2-42925FD2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7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097F2-2DB9-4666-9205-6BC7C94CB91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A988D-CA4A-4F20-B1E2-42925FD2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8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19545" y="405245"/>
            <a:ext cx="108585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562C1"/>
                </a:solidFill>
              </a:rPr>
              <a:t>HOW MUCH FOOD DO </a:t>
            </a:r>
            <a:endParaRPr lang="en-US" sz="6600" dirty="0" smtClean="0">
              <a:solidFill>
                <a:srgbClr val="0562C1"/>
              </a:solidFill>
            </a:endParaRPr>
          </a:p>
          <a:p>
            <a:pPr algn="ctr"/>
            <a:r>
              <a:rPr lang="en-US" sz="9600" dirty="0" smtClean="0"/>
              <a:t>ANIMALS EAT?</a:t>
            </a:r>
            <a:endParaRPr lang="en-US" sz="96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12392" t="28941" r="33490" b="32784"/>
          <a:stretch/>
        </p:blipFill>
        <p:spPr>
          <a:xfrm>
            <a:off x="344244" y="4658060"/>
            <a:ext cx="4948518" cy="19686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22" y="4791060"/>
            <a:ext cx="6400800" cy="174040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618929"/>
            <a:ext cx="12192000" cy="117499"/>
          </a:xfrm>
          <a:prstGeom prst="rect">
            <a:avLst/>
          </a:prstGeom>
          <a:solidFill>
            <a:srgbClr val="056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824727" y="1248542"/>
            <a:ext cx="8552329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0" y="299915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Forage Demand of Animals</a:t>
            </a:r>
            <a:endParaRPr 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8539" y="1450039"/>
            <a:ext cx="3675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RUMINANTS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20864" y="1442670"/>
            <a:ext cx="63201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HIND-GUT FERMENTERS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1318" y="2212111"/>
            <a:ext cx="44106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Eat ______ of body weight/day in dry matter of forage.  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6624915" y="2221079"/>
            <a:ext cx="44106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Eat ______ of body weight/day in dry matter of forage.  </a:t>
            </a:r>
            <a:endParaRPr lang="en-US" sz="4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72989" y="4216520"/>
            <a:ext cx="2438400" cy="1846897"/>
            <a:chOff x="914400" y="3352800"/>
            <a:chExt cx="2438400" cy="1846897"/>
          </a:xfrm>
        </p:grpSpPr>
        <p:pic>
          <p:nvPicPr>
            <p:cNvPr id="22" name="Picture 3" descr="C:\Users\Karen\AppData\Local\Microsoft\Windows\Temporary Internet Files\Content.IE5\GQCTH7PZ\MC900356157[1].wmf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914400" y="3352800"/>
              <a:ext cx="1659636" cy="1813255"/>
            </a:xfrm>
            <a:prstGeom prst="rect">
              <a:avLst/>
            </a:prstGeom>
            <a:noFill/>
          </p:spPr>
        </p:pic>
        <p:pic>
          <p:nvPicPr>
            <p:cNvPr id="23" name="Picture 2" descr="C:\Users\Karen\AppData\Local\Microsoft\Windows\Temporary Internet Files\Content.IE5\V8JV0R0I\MC900149691[1].wmf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1524000" y="4114800"/>
              <a:ext cx="1828800" cy="1084897"/>
            </a:xfrm>
            <a:prstGeom prst="rect">
              <a:avLst/>
            </a:prstGeom>
            <a:noFill/>
          </p:spPr>
        </p:pic>
      </p:grpSp>
      <p:pic>
        <p:nvPicPr>
          <p:cNvPr id="24" name="Picture 5" descr="C:\Users\Karen\AppData\Local\Microsoft\Windows\Temporary Internet Files\Content.IE5\GQCTH7PZ\MC900013227[1].wm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476126" y="5035500"/>
            <a:ext cx="808976" cy="907469"/>
          </a:xfrm>
          <a:prstGeom prst="rect">
            <a:avLst/>
          </a:prstGeom>
          <a:noFill/>
        </p:spPr>
      </p:pic>
      <p:grpSp>
        <p:nvGrpSpPr>
          <p:cNvPr id="25" name="Group 24"/>
          <p:cNvGrpSpPr/>
          <p:nvPr/>
        </p:nvGrpSpPr>
        <p:grpSpPr>
          <a:xfrm>
            <a:off x="7333126" y="4197299"/>
            <a:ext cx="2528050" cy="1866117"/>
            <a:chOff x="6172200" y="4268724"/>
            <a:chExt cx="1905000" cy="1522476"/>
          </a:xfrm>
        </p:grpSpPr>
        <p:pic>
          <p:nvPicPr>
            <p:cNvPr id="26" name="Picture 4" descr="C:\Users\Karen\AppData\Local\Microsoft\Windows\Temporary Internet Files\Content.IE5\GQCTH7PZ\MC900014773[1].wmf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6172200" y="4268724"/>
              <a:ext cx="1793138" cy="1522476"/>
            </a:xfrm>
            <a:prstGeom prst="rect">
              <a:avLst/>
            </a:prstGeom>
            <a:noFill/>
          </p:spPr>
        </p:pic>
        <p:pic>
          <p:nvPicPr>
            <p:cNvPr id="27" name="Picture 5" descr="C:\Users\Karen\AppData\Local\Microsoft\Windows\Temporary Internet Files\Content.IE5\GQCTH7PZ\MC900013227[1].wmf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7467600" y="5106924"/>
              <a:ext cx="609600" cy="683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5" descr="C:\Users\Karen\AppData\Local\Microsoft\Windows\Temporary Internet Files\Content.IE5\GQCTH7PZ\MC900013227[1].wmf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7162800" y="5106924"/>
              <a:ext cx="609600" cy="683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403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824727" y="1248542"/>
            <a:ext cx="8552329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0" y="299915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Forage Demand of Animals</a:t>
            </a:r>
            <a:endParaRPr 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8539" y="1450039"/>
            <a:ext cx="3675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RUMINANTS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20864" y="1442670"/>
            <a:ext cx="63201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HIND-GUT FERMENTERS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1318" y="2212111"/>
            <a:ext cx="44106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Eat ______ of body weight/day in dry matter of forage.  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6624915" y="2221079"/>
            <a:ext cx="44106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Eat ______ of body weight/day in dry matter of forage.  </a:t>
            </a:r>
            <a:endParaRPr lang="en-US" sz="4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72989" y="4216520"/>
            <a:ext cx="2438400" cy="1846897"/>
            <a:chOff x="914400" y="3352800"/>
            <a:chExt cx="2438400" cy="1846897"/>
          </a:xfrm>
        </p:grpSpPr>
        <p:pic>
          <p:nvPicPr>
            <p:cNvPr id="22" name="Picture 3" descr="C:\Users\Karen\AppData\Local\Microsoft\Windows\Temporary Internet Files\Content.IE5\GQCTH7PZ\MC900356157[1].wmf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914400" y="3352800"/>
              <a:ext cx="1659636" cy="1813255"/>
            </a:xfrm>
            <a:prstGeom prst="rect">
              <a:avLst/>
            </a:prstGeom>
            <a:noFill/>
          </p:spPr>
        </p:pic>
        <p:pic>
          <p:nvPicPr>
            <p:cNvPr id="23" name="Picture 2" descr="C:\Users\Karen\AppData\Local\Microsoft\Windows\Temporary Internet Files\Content.IE5\V8JV0R0I\MC900149691[1].wmf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1524000" y="4114800"/>
              <a:ext cx="1828800" cy="1084897"/>
            </a:xfrm>
            <a:prstGeom prst="rect">
              <a:avLst/>
            </a:prstGeom>
            <a:noFill/>
          </p:spPr>
        </p:pic>
      </p:grpSp>
      <p:pic>
        <p:nvPicPr>
          <p:cNvPr id="24" name="Picture 5" descr="C:\Users\Karen\AppData\Local\Microsoft\Windows\Temporary Internet Files\Content.IE5\GQCTH7PZ\MC900013227[1].wm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476126" y="5035500"/>
            <a:ext cx="808976" cy="907469"/>
          </a:xfrm>
          <a:prstGeom prst="rect">
            <a:avLst/>
          </a:prstGeom>
          <a:noFill/>
        </p:spPr>
      </p:pic>
      <p:grpSp>
        <p:nvGrpSpPr>
          <p:cNvPr id="25" name="Group 24"/>
          <p:cNvGrpSpPr/>
          <p:nvPr/>
        </p:nvGrpSpPr>
        <p:grpSpPr>
          <a:xfrm>
            <a:off x="7333126" y="4197299"/>
            <a:ext cx="2528050" cy="1866117"/>
            <a:chOff x="6172200" y="4268724"/>
            <a:chExt cx="1905000" cy="1522476"/>
          </a:xfrm>
        </p:grpSpPr>
        <p:pic>
          <p:nvPicPr>
            <p:cNvPr id="26" name="Picture 4" descr="C:\Users\Karen\AppData\Local\Microsoft\Windows\Temporary Internet Files\Content.IE5\GQCTH7PZ\MC900014773[1].wmf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6172200" y="4268724"/>
              <a:ext cx="1793138" cy="1522476"/>
            </a:xfrm>
            <a:prstGeom prst="rect">
              <a:avLst/>
            </a:prstGeom>
            <a:noFill/>
          </p:spPr>
        </p:pic>
        <p:pic>
          <p:nvPicPr>
            <p:cNvPr id="27" name="Picture 5" descr="C:\Users\Karen\AppData\Local\Microsoft\Windows\Temporary Internet Files\Content.IE5\GQCTH7PZ\MC900013227[1].wmf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7467600" y="5106924"/>
              <a:ext cx="609600" cy="683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5" descr="C:\Users\Karen\AppData\Local\Microsoft\Windows\Temporary Internet Files\Content.IE5\GQCTH7PZ\MC900013227[1].wmf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7162800" y="5106924"/>
              <a:ext cx="609600" cy="683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TextBox 3"/>
          <p:cNvSpPr txBox="1"/>
          <p:nvPr/>
        </p:nvSpPr>
        <p:spPr>
          <a:xfrm>
            <a:off x="1672326" y="2118360"/>
            <a:ext cx="143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2.5%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61287" y="2116846"/>
            <a:ext cx="143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3.0%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477" y="191729"/>
            <a:ext cx="600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much food do Animals eat </a:t>
            </a:r>
            <a:r>
              <a:rPr lang="en-US" sz="2800" b="1" i="1" dirty="0" smtClean="0"/>
              <a:t>a day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6477" y="825910"/>
            <a:ext cx="6312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___________ pound cow eats ________% of its body weight each day.  In one day, it will eat ___________ pounds.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1394" y="2482642"/>
            <a:ext cx="6312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___________ pound horse eats ________% of its body weight each day.  In one day, it will eat ___________ pounds.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6314" y="4124629"/>
            <a:ext cx="6312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___________ pound rabbit eats ________% of its body weight each day.  In one day, it will eat ___________ pounds.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25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477" y="191729"/>
            <a:ext cx="600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much food do Animals eat </a:t>
            </a:r>
            <a:r>
              <a:rPr lang="en-US" sz="2800" b="1" i="1" dirty="0" smtClean="0"/>
              <a:t>a day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6477" y="825910"/>
            <a:ext cx="6312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___________ pound cow eats ________% of its body weight each day.  In one day, it will eat ___________ pounds.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1394" y="2482642"/>
            <a:ext cx="6312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___________ pound horse eats ________% of its body weight each day.  In one day, it will eat ___________ pounds.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6314" y="4124629"/>
            <a:ext cx="6312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___________ pound rabbit eats ________% of its body weight each day.  In one day, it will eat ___________ pounds.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88406" y="610232"/>
            <a:ext cx="143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800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1246" y="558430"/>
            <a:ext cx="143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2.5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086" y="1407017"/>
            <a:ext cx="143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20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8406" y="2248140"/>
            <a:ext cx="143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1200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2438" y="2260741"/>
            <a:ext cx="143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3.0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917" y="3030182"/>
            <a:ext cx="143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36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2402" y="3909632"/>
            <a:ext cx="143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3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61402" y="3824692"/>
            <a:ext cx="143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3.0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085" y="4724793"/>
            <a:ext cx="143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0.09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236</Words>
  <Application>Microsoft Office PowerPoint</Application>
  <PresentationFormat>Widescreen</PresentationFormat>
  <Paragraphs>33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Hulet</dc:creator>
  <cp:lastModifiedBy>April Hulet</cp:lastModifiedBy>
  <cp:revision>91</cp:revision>
  <cp:lastPrinted>2019-02-05T14:54:15Z</cp:lastPrinted>
  <dcterms:created xsi:type="dcterms:W3CDTF">2019-01-31T04:11:28Z</dcterms:created>
  <dcterms:modified xsi:type="dcterms:W3CDTF">2020-07-16T22:06:15Z</dcterms:modified>
</cp:coreProperties>
</file>