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338" r:id="rId2"/>
    <p:sldId id="256" r:id="rId3"/>
    <p:sldId id="339" r:id="rId4"/>
    <p:sldId id="340" r:id="rId5"/>
    <p:sldId id="341" r:id="rId6"/>
    <p:sldId id="342" r:id="rId7"/>
    <p:sldId id="343" r:id="rId8"/>
    <p:sldId id="344" r:id="rId9"/>
    <p:sldId id="34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BC9"/>
    <a:srgbClr val="DBB691"/>
    <a:srgbClr val="008000"/>
    <a:srgbClr val="33CCFF"/>
    <a:srgbClr val="D87512"/>
    <a:srgbClr val="FF3399"/>
    <a:srgbClr val="969696"/>
    <a:srgbClr val="AC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68" y="256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Presentation </a:t>
            </a:r>
          </a:p>
          <a:p>
            <a:pPr>
              <a:defRPr/>
            </a:pPr>
            <a:r>
              <a:rPr lang="en-US"/>
              <a:t>Using Web Soil Survey.ppt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21063" y="8685213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Included on CD of Course Material</a:t>
            </a:r>
          </a:p>
        </p:txBody>
      </p:sp>
    </p:spTree>
    <p:extLst>
      <p:ext uri="{BB962C8B-B14F-4D97-AF65-F5344CB8AC3E}">
        <p14:creationId xmlns:p14="http://schemas.microsoft.com/office/powerpoint/2010/main" val="3194976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50252-7E1C-4691-A9F0-26813CC36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76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23CFE7-4076-4357-8019-D66C568FABCF}" type="slidenum">
              <a:rPr 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6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12528C-E3D4-44B5-A9C6-F98249CA81DD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7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24A74F-CFEF-47E8-8C98-F97606F29B88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E88C43-016C-42CE-B175-1FDB46341802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A738CA-7DF2-4E8C-B4B0-51FD37FB65B9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5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797BB-0D61-49F5-B6A4-17BD2C0E9DAF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01C1D5-2E17-4518-BB2B-60A579992F84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2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AF88DC-F514-4F5F-8BC6-F827DC95BAF5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3ECA15-56CD-4848-A92E-4BF9F90C3D8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400">
              <a:latin typeface="Times New Roman" panose="02020603050405020304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178061EE-5D3B-4D38-A819-0EE22B4C8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4062B-02F8-4612-B2BB-0325470DB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13EAE-6E84-432B-9F36-F6DA3D5C06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4AD92-4082-4B37-A6C7-4ADA84DF0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803C4-E4D4-45B1-BA55-B1AA3FB1F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4B6EF-29B6-46B6-8B9C-BDE965596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4C422-21B0-43AC-8A1C-28E347E81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A92FF-ECA8-499B-9E39-9D3D3657D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4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3218C-46D1-4F9D-8B6B-F96FB8E04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B5379-E2A5-445B-981D-021A36A4F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63EE0-2793-4D53-96CA-8CC2512FC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5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393C7FF-7F4F-4904-A57C-F348DB384A4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soilsurvey.nrcs.usda.gov/ap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66038" cy="430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 learn the basics of navigating web soil survey</a:t>
            </a:r>
          </a:p>
          <a:p>
            <a:pPr eaLnBrk="1" hangingPunct="1">
              <a:defRPr/>
            </a:pPr>
            <a:r>
              <a:rPr lang="en-US" dirty="0" smtClean="0"/>
              <a:t>Identify specific kinds of information that can be gained on web soil survey</a:t>
            </a:r>
          </a:p>
          <a:p>
            <a:pPr eaLnBrk="1" hangingPunct="1">
              <a:defRPr/>
            </a:pPr>
            <a:r>
              <a:rPr lang="en-US" dirty="0" smtClean="0"/>
              <a:t>Collect vegetation composition and biomass information for a specific ecological site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100" name="Picture 4" descr="C:\Documents and Settings\lmoore\Local Settings\Temporary Internet Files\Content.IE5\3KTTMLHA\MCj0426052000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55823" y="4654137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5" b="34500"/>
          <a:stretch>
            <a:fillRect/>
          </a:stretch>
        </p:blipFill>
        <p:spPr bwMode="auto">
          <a:xfrm>
            <a:off x="784225" y="3708400"/>
            <a:ext cx="762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016000" y="4554538"/>
            <a:ext cx="7154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chemeClr val="bg2"/>
                </a:solidFill>
              </a:rPr>
              <a:t>With Web Soil Survey</a:t>
            </a:r>
          </a:p>
        </p:txBody>
      </p:sp>
      <p:sp>
        <p:nvSpPr>
          <p:cNvPr id="410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Ecological Site Composition &amp; Biomass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 Soil Survey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93875"/>
            <a:ext cx="8229600" cy="430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3"/>
              </a:rPr>
              <a:t>http://websoilsurvey.nrcs.usda.gov/app/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Click 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“Start WSS”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55626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352800" y="3962400"/>
            <a:ext cx="2819400" cy="457200"/>
          </a:xfrm>
          <a:prstGeom prst="rightArrow">
            <a:avLst>
              <a:gd name="adj1" fmla="val 50000"/>
              <a:gd name="adj2" fmla="val 154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an Area of Interest (AOI)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/>
          <a:stretch>
            <a:fillRect/>
          </a:stretch>
        </p:blipFill>
        <p:spPr bwMode="auto">
          <a:xfrm>
            <a:off x="550863" y="1817688"/>
            <a:ext cx="805656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1341438" y="2489200"/>
            <a:ext cx="2943225" cy="273367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Zoom and set (AOI)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8"/>
          <a:stretch>
            <a:fillRect/>
          </a:stretch>
        </p:blipFill>
        <p:spPr bwMode="auto">
          <a:xfrm>
            <a:off x="422275" y="2136775"/>
            <a:ext cx="7983538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3617913" y="2162175"/>
            <a:ext cx="371475" cy="1614488"/>
          </a:xfrm>
          <a:prstGeom prst="downArrow">
            <a:avLst>
              <a:gd name="adj1" fmla="val 50000"/>
              <a:gd name="adj2" fmla="val 10261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5473700" y="2243138"/>
            <a:ext cx="307975" cy="1520825"/>
          </a:xfrm>
          <a:prstGeom prst="downArrow">
            <a:avLst>
              <a:gd name="adj1" fmla="val 50000"/>
              <a:gd name="adj2" fmla="val 1165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“Soil Map” Tab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3"/>
          <a:stretch>
            <a:fillRect/>
          </a:stretch>
        </p:blipFill>
        <p:spPr bwMode="auto">
          <a:xfrm>
            <a:off x="500063" y="1828800"/>
            <a:ext cx="86439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2759075" y="2328863"/>
            <a:ext cx="304800" cy="1247775"/>
          </a:xfrm>
          <a:prstGeom prst="upArrow">
            <a:avLst>
              <a:gd name="adj1" fmla="val 50000"/>
              <a:gd name="adj2" fmla="val 9402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2533650" y="1933575"/>
            <a:ext cx="841375" cy="666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“Soil Data Explorer” Tab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3"/>
          <a:stretch>
            <a:fillRect/>
          </a:stretch>
        </p:blipFill>
        <p:spPr bwMode="auto">
          <a:xfrm>
            <a:off x="246063" y="1982788"/>
            <a:ext cx="847883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val 7"/>
          <p:cNvSpPr>
            <a:spLocks noChangeArrowheads="1"/>
          </p:cNvSpPr>
          <p:nvPr/>
        </p:nvSpPr>
        <p:spPr bwMode="auto">
          <a:xfrm>
            <a:off x="2974975" y="1727200"/>
            <a:ext cx="16002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6888163" y="2822575"/>
            <a:ext cx="381000" cy="1295400"/>
          </a:xfrm>
          <a:prstGeom prst="upArrow">
            <a:avLst>
              <a:gd name="adj1" fmla="val 50000"/>
              <a:gd name="adj2" fmla="val 8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“Soil Reports”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3" r="52000"/>
          <a:stretch>
            <a:fillRect/>
          </a:stretch>
        </p:blipFill>
        <p:spPr bwMode="auto">
          <a:xfrm>
            <a:off x="4322763" y="1549400"/>
            <a:ext cx="40132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4422775" y="2563813"/>
            <a:ext cx="16002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7"/>
          <p:cNvSpPr>
            <a:spLocks noChangeArrowheads="1"/>
          </p:cNvSpPr>
          <p:nvPr/>
        </p:nvSpPr>
        <p:spPr bwMode="auto">
          <a:xfrm>
            <a:off x="4652963" y="3778250"/>
            <a:ext cx="3048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6550025" y="4784725"/>
            <a:ext cx="9906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3455988" y="2600325"/>
            <a:ext cx="890587" cy="249238"/>
          </a:xfrm>
          <a:prstGeom prst="rightArrow">
            <a:avLst>
              <a:gd name="adj1" fmla="val 50000"/>
              <a:gd name="adj2" fmla="val 893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3560763" y="3811588"/>
            <a:ext cx="963612" cy="273050"/>
          </a:xfrm>
          <a:prstGeom prst="rightArrow">
            <a:avLst>
              <a:gd name="adj1" fmla="val 50000"/>
              <a:gd name="adj2" fmla="val 8822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4192588" y="4810125"/>
            <a:ext cx="2279650" cy="355600"/>
          </a:xfrm>
          <a:prstGeom prst="rightArrow">
            <a:avLst>
              <a:gd name="adj1" fmla="val 50000"/>
              <a:gd name="adj2" fmla="val 1602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Soil Report of Productivity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8571"/>
          <a:stretch>
            <a:fillRect/>
          </a:stretch>
        </p:blipFill>
        <p:spPr bwMode="auto">
          <a:xfrm>
            <a:off x="896938" y="1852613"/>
            <a:ext cx="7107237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6"/>
          <p:cNvSpPr>
            <a:spLocks noChangeArrowheads="1"/>
          </p:cNvSpPr>
          <p:nvPr/>
        </p:nvSpPr>
        <p:spPr bwMode="auto">
          <a:xfrm>
            <a:off x="3059113" y="3810000"/>
            <a:ext cx="2451100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 rot="-660175">
            <a:off x="5283200" y="3559175"/>
            <a:ext cx="1752600" cy="457200"/>
          </a:xfrm>
          <a:prstGeom prst="leftArrow">
            <a:avLst>
              <a:gd name="adj1" fmla="val 50000"/>
              <a:gd name="adj2" fmla="val 958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591300" y="2300288"/>
            <a:ext cx="925513" cy="990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_Rang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102</Words>
  <Application>Microsoft Office PowerPoint</Application>
  <PresentationFormat>On-screen Show (4:3)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Constantia</vt:lpstr>
      <vt:lpstr>Wingdings</vt:lpstr>
      <vt:lpstr>Times New Roman</vt:lpstr>
      <vt:lpstr>Calibri</vt:lpstr>
      <vt:lpstr>Theme_Range</vt:lpstr>
      <vt:lpstr>Objectives</vt:lpstr>
      <vt:lpstr>Ecological Site Composition &amp; Biomass</vt:lpstr>
      <vt:lpstr>Web Soil Survey</vt:lpstr>
      <vt:lpstr>Find an Area of Interest (AOI)</vt:lpstr>
      <vt:lpstr>Zoom and set (AOI)</vt:lpstr>
      <vt:lpstr>Select “Soil Map” Tab</vt:lpstr>
      <vt:lpstr>Select “Soil Data Explorer” Tab</vt:lpstr>
      <vt:lpstr>Select “Soil Reports” </vt:lpstr>
      <vt:lpstr>Final Soil Report of Productivity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Rangeland?</dc:title>
  <dc:creator>Jennifer Peterson</dc:creator>
  <cp:lastModifiedBy>April Hulet</cp:lastModifiedBy>
  <cp:revision>241</cp:revision>
  <dcterms:created xsi:type="dcterms:W3CDTF">2004-06-30T21:42:14Z</dcterms:created>
  <dcterms:modified xsi:type="dcterms:W3CDTF">2020-05-05T23:30:59Z</dcterms:modified>
</cp:coreProperties>
</file>